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E4160E-CB69-4091-9B0A-A034E8B25C4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3807EB-0CAF-452E-847F-AFAF6D5F0C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5637010" cy="88211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175351" cy="20574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12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7467600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317500"/>
            <a:ext cx="2133600" cy="10541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5720" indent="0" algn="ctr">
              <a:buNone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D:\TITU PHOTOS\p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1981200" cy="2209800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81000" y="3505200"/>
            <a:ext cx="4114800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 আনোয়ারুল  ইসলাম  </a:t>
            </a:r>
            <a:endParaRPr lang="en-US" sz="32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(কৃষি)</a:t>
            </a:r>
            <a:b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বারুয়ামারী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গৌরীপুর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,ময়মনসিংহ ।  </a:t>
            </a:r>
            <a:endParaRPr lang="bn-BD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মোবাইল : ০১৭১৩ ৫৮৭০৬০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1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agriteacherbhs</a:t>
            </a:r>
            <a:r>
              <a:rPr lang="en-US" sz="1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1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gmail.com</a:t>
            </a:r>
            <a:r>
              <a:rPr lang="bn-BD" sz="1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505200"/>
            <a:ext cx="3948548" cy="2677656"/>
          </a:xfrm>
          <a:prstGeom prst="rect">
            <a:avLst/>
          </a:prstGeom>
          <a:solidFill>
            <a:schemeClr val="bg1"/>
          </a:solidFill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BD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ত্রয়োদশ 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০৫/১১/২০১৬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7772400" cy="944880"/>
          </a:xfr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>
            <a:normAutofit fontScale="90000" lnSpcReduction="20000"/>
          </a:bodyPr>
          <a:lstStyle/>
          <a:p>
            <a:pPr marL="45720" indent="0">
              <a:buNone/>
            </a:pP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পূর্ব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জ্ঞান যাচাই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283911" cy="1143000"/>
          </a:xfrm>
        </p:spPr>
        <p:txBody>
          <a:bodyPr/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None/>
            </a:pPr>
            <a:endParaRPr lang="bn-BD" dirty="0" smtClean="0"/>
          </a:p>
          <a:p>
            <a:pPr>
              <a:buFont typeface="Georgia" pitchFamily="18" charset="0"/>
              <a:buNone/>
            </a:pPr>
            <a:r>
              <a:rPr lang="bn-BD" dirty="0" smtClean="0"/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3600" dirty="0" smtClean="0"/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/>
          </a:p>
          <a:p>
            <a:pPr>
              <a:buFont typeface="Georgia" pitchFamily="18" charset="0"/>
              <a:buNone/>
            </a:pP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5276088" y="1524000"/>
            <a:ext cx="3657600" cy="46634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Font typeface="Georgia" pitchFamily="18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971800"/>
            <a:ext cx="41021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1800"/>
            <a:ext cx="38100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8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8077200" cy="86868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8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924800" cy="3352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bn-BD" dirty="0"/>
          </a:p>
          <a:p>
            <a:pPr algn="ctr">
              <a:buNone/>
            </a:pP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দূষন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838200" y="731520"/>
            <a:ext cx="7239000" cy="944880"/>
          </a:xfr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 lnSpcReduction="20000"/>
          </a:bodyPr>
          <a:lstStyle/>
          <a:p>
            <a:pPr marL="45720" indent="0" algn="ctr">
              <a:buNone/>
            </a:pPr>
            <a:r>
              <a:rPr lang="bn-BD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91400" cy="4445000"/>
          </a:xfrm>
          <a:noFill/>
        </p:spPr>
        <p:txBody>
          <a:bodyPr/>
          <a:lstStyle/>
          <a:p>
            <a:pPr marL="0" indent="0" algn="l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দূষণ ব্যাখ্যা করতে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*পরিবেশের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 বলতে পারবে।</a:t>
            </a:r>
          </a:p>
          <a:p>
            <a:pPr marL="0" indent="0" algn="l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উপায়ে পরিবেশ দূষিত হয় তা বলতে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l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*অধিক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পরিবেশে কি ধরনের প্রভাব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ফেলে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পারবে। </a:t>
            </a:r>
          </a:p>
          <a:p>
            <a:pPr algn="ctr">
              <a:buNone/>
            </a:pPr>
            <a:endParaRPr lang="bn-BD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bn-BD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762000" y="533400"/>
            <a:ext cx="7467600" cy="7162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3810001"/>
            <a:ext cx="3657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46661"/>
            <a:ext cx="3657600" cy="23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95400" y="6248400"/>
            <a:ext cx="6553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চিত্র . বিভিন্নভাবে পরিবেশ দূষণ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609600" y="609600"/>
            <a:ext cx="7696200" cy="9906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n-BD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838200" y="2133600"/>
            <a:ext cx="7543800" cy="3886200"/>
          </a:xfrm>
          <a:noFill/>
        </p:spPr>
        <p:txBody>
          <a:bodyPr/>
          <a:lstStyle/>
          <a:p>
            <a:pPr algn="l">
              <a:buNone/>
            </a:pPr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মাটি,পানি ও বায়ু দূষণের তিনটি করে কারণ লেখ।</a:t>
            </a:r>
          </a:p>
          <a:p>
            <a:pPr algn="l">
              <a:buNone/>
            </a:pPr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 শহরের ঘন বসতিপূর্ণ বস্তি এলাকায় কি ধরনের পরিবেশ দূষণ দেখা যায় তা লেখ।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7724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n-BD" sz="8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0575"/>
            <a:ext cx="7772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09800"/>
            <a:ext cx="8305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92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আজকের ক্লাসে সকলকে                   স্বাগতম  </vt:lpstr>
      <vt:lpstr>মোঃ আনোয়ারুল  ইসলাম   সহকারী শিক্ষক (কৃষি) বারুয়ামারী উচ্চ বিদ্যালয় গৌরীপুর ,ময়মনসিংহ ।   মোবাইল : ০১৭১৩ ৫৮৭০৬০ E-mail: agriteacherbhs@gmail.com </vt:lpstr>
      <vt:lpstr>         </vt:lpstr>
      <vt:lpstr> পরিবেশ দূষন </vt:lpstr>
      <vt:lpstr>* পরিবেশ দূষণ ব্যাখ্যা করতে পারবে। *পরিবেশের উপাদানগুলো বলতে পারবে। *কি কি উপায়ে পরিবেশ দূষিত হয় তা বলতে       পারবে। *অধিক জনসংখ্যা পরিবেশে কি ধরনের প্রভাব  ফেলে তা ব্যাখ্যা করতে পারবে।    </vt:lpstr>
      <vt:lpstr>PowerPoint Presentation</vt:lpstr>
      <vt:lpstr>১ মাটি,পানি ও বায়ু দূষণের তিনটি করে কারণ লেখ। ২ শহরের ঘন বসতিপূর্ণ বস্তি এলাকায় কি ধরনের পরিবেশ দূষণ দেখা যায় তা লেখ।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সকলকে স্বাগতম</dc:title>
  <dc:creator>ismail - [2010]</dc:creator>
  <cp:lastModifiedBy>ismail - [2010]</cp:lastModifiedBy>
  <cp:revision>31</cp:revision>
  <dcterms:created xsi:type="dcterms:W3CDTF">2017-03-08T15:53:40Z</dcterms:created>
  <dcterms:modified xsi:type="dcterms:W3CDTF">2017-03-08T17:47:04Z</dcterms:modified>
</cp:coreProperties>
</file>